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3" r:id="rId1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840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812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250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93457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8673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21006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7553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6906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2652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050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6736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8583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690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625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1352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452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1051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b="1" smtClean="0"/>
              <a:t>Permutări</a:t>
            </a:r>
            <a:endParaRPr lang="en-US" b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9144000" cy="5300662"/>
          </a:xfrm>
        </p:spPr>
        <p:txBody>
          <a:bodyPr/>
          <a:lstStyle/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O permutare a unei </a:t>
            </a:r>
            <a:r>
              <a:rPr lang="ro-RO" sz="2400" dirty="0" err="1"/>
              <a:t>mulţimi</a:t>
            </a:r>
            <a:r>
              <a:rPr lang="ro-RO" sz="2400" dirty="0"/>
              <a:t> cu n elemente este un </a:t>
            </a:r>
            <a:r>
              <a:rPr lang="ro-RO" sz="2400" dirty="0" err="1"/>
              <a:t>şir</a:t>
            </a:r>
            <a:r>
              <a:rPr lang="ro-RO" sz="2400" dirty="0"/>
              <a:t> de elemente </a:t>
            </a:r>
            <a:r>
              <a:rPr lang="ro-RO" sz="2400" dirty="0" err="1"/>
              <a:t>obţinut</a:t>
            </a:r>
            <a:r>
              <a:rPr lang="ro-RO" sz="2400" dirty="0"/>
              <a:t> prin </a:t>
            </a:r>
            <a:r>
              <a:rPr lang="ro-RO" sz="2400" b="1" dirty="0"/>
              <a:t>schimbarea ordinii elementelor </a:t>
            </a:r>
            <a:r>
              <a:rPr lang="ro-RO" sz="2400" b="1" dirty="0" err="1"/>
              <a:t>mulţimii</a:t>
            </a:r>
            <a:r>
              <a:rPr lang="ro-RO" sz="2400" b="1" dirty="0"/>
              <a:t> date </a:t>
            </a:r>
            <a:r>
              <a:rPr lang="ro-RO" sz="2400" dirty="0"/>
              <a:t>sau chiar</a:t>
            </a:r>
            <a:r>
              <a:rPr lang="ro-RO" sz="2400" b="1" dirty="0"/>
              <a:t> </a:t>
            </a:r>
            <a:r>
              <a:rPr lang="ro-RO" sz="2400" b="1" dirty="0" err="1"/>
              <a:t>mulţimea</a:t>
            </a:r>
            <a:r>
              <a:rPr lang="ro-RO" sz="2400" b="1" dirty="0"/>
              <a:t> </a:t>
            </a:r>
            <a:r>
              <a:rPr lang="ro-RO" sz="2400" b="1" dirty="0" err="1"/>
              <a:t>însăşi</a:t>
            </a:r>
            <a:r>
              <a:rPr lang="ro-RO" sz="2400" b="1" dirty="0"/>
              <a:t>.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Ne gândim la generarea permutărilor atunci când se dă o </a:t>
            </a:r>
            <a:r>
              <a:rPr lang="ro-RO" sz="2400" dirty="0" err="1"/>
              <a:t>mulţime</a:t>
            </a:r>
            <a:r>
              <a:rPr lang="ro-RO" sz="2400" dirty="0"/>
              <a:t> cu n elemente ca date de intrare iar </a:t>
            </a:r>
            <a:r>
              <a:rPr lang="ro-RO" sz="2400" dirty="0" err="1"/>
              <a:t>soluţia</a:t>
            </a:r>
            <a:r>
              <a:rPr lang="ro-RO" sz="2400" dirty="0"/>
              <a:t> este sub forma de vector, tot cu n elemente, ale cărui componente sunt distincte </a:t>
            </a:r>
            <a:r>
              <a:rPr lang="ro-RO" sz="2400" dirty="0" err="1"/>
              <a:t>şi</a:t>
            </a:r>
            <a:r>
              <a:rPr lang="ro-RO" sz="2400" dirty="0"/>
              <a:t> </a:t>
            </a:r>
            <a:r>
              <a:rPr lang="ro-RO" sz="2400" dirty="0" err="1"/>
              <a:t>aparţin</a:t>
            </a:r>
            <a:r>
              <a:rPr lang="ro-RO" sz="2400" dirty="0"/>
              <a:t> </a:t>
            </a:r>
            <a:r>
              <a:rPr lang="ro-RO" sz="2400" dirty="0" err="1"/>
              <a:t>mulţimii</a:t>
            </a:r>
            <a:r>
              <a:rPr lang="ro-RO" sz="2400" dirty="0"/>
              <a:t> date. 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b="1" dirty="0"/>
              <a:t>Exemplu:</a:t>
            </a:r>
            <a:r>
              <a:rPr lang="ro-RO" sz="2400" dirty="0"/>
              <a:t> Fie A=</a:t>
            </a:r>
            <a:r>
              <a:rPr lang="en-US" sz="2400" dirty="0"/>
              <a:t>{1,2,3}</a:t>
            </a:r>
            <a:r>
              <a:rPr lang="ro-RO" sz="2400" dirty="0"/>
              <a:t>. Permutările </a:t>
            </a:r>
            <a:r>
              <a:rPr lang="ro-RO" sz="2400" dirty="0" err="1"/>
              <a:t>mulţimii</a:t>
            </a:r>
            <a:r>
              <a:rPr lang="ro-RO" sz="2400" dirty="0"/>
              <a:t> A sunt: (1,2,3), (1,3,2), (2,1,3), (2,3,1), (3,1,2), (3,2,1). </a:t>
            </a:r>
          </a:p>
          <a:p>
            <a:pPr marL="0" indent="354013" algn="just">
              <a:lnSpc>
                <a:spcPct val="80000"/>
              </a:lnSpc>
              <a:buNone/>
            </a:pPr>
            <a:endParaRPr lang="ro-RO" sz="2400" dirty="0"/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Fie A={a1, a2,…,</a:t>
            </a:r>
            <a:r>
              <a:rPr lang="ro-RO" sz="2400" dirty="0" smtClean="0"/>
              <a:t>an} </a:t>
            </a:r>
            <a:r>
              <a:rPr lang="ro-RO" sz="2400" dirty="0"/>
              <a:t>o </a:t>
            </a:r>
            <a:r>
              <a:rPr lang="ro-RO" sz="2400" dirty="0" err="1"/>
              <a:t>mulţime</a:t>
            </a:r>
            <a:r>
              <a:rPr lang="ro-RO" sz="2400" dirty="0"/>
              <a:t> cu elemente de tip întreg. Trebuie determinate elementele </a:t>
            </a:r>
            <a:r>
              <a:rPr lang="ro-RO" sz="2400" dirty="0" err="1"/>
              <a:t>mulţimii</a:t>
            </a:r>
            <a:r>
              <a:rPr lang="ro-RO" sz="2400" dirty="0"/>
              <a:t> { y1, y2,…,</a:t>
            </a:r>
            <a:r>
              <a:rPr lang="ro-RO" sz="2400" dirty="0" err="1" smtClean="0"/>
              <a:t>yn</a:t>
            </a:r>
            <a:r>
              <a:rPr lang="ro-RO" sz="2400" dirty="0" smtClean="0"/>
              <a:t> </a:t>
            </a:r>
            <a:r>
              <a:rPr lang="ro-RO" sz="2400" dirty="0"/>
              <a:t>}| </a:t>
            </a:r>
            <a:r>
              <a:rPr lang="ro-RO" sz="2400" dirty="0" err="1"/>
              <a:t>yk</a:t>
            </a:r>
            <a:r>
              <a:rPr lang="it-IT" sz="2400" dirty="0">
                <a:sym typeface="Symbol" panose="05050102010706020507" pitchFamily="18" charset="2"/>
              </a:rPr>
              <a:t></a:t>
            </a:r>
            <a:r>
              <a:rPr lang="ro-RO" sz="2400" dirty="0"/>
              <a:t>A, k=1,2</a:t>
            </a:r>
            <a:r>
              <a:rPr lang="ro-RO" sz="2400" dirty="0" smtClean="0"/>
              <a:t>,...,n, </a:t>
            </a:r>
            <a:r>
              <a:rPr lang="ro-RO" sz="2400" dirty="0"/>
              <a:t>pentru </a:t>
            </a:r>
            <a:r>
              <a:rPr lang="ro-RO" sz="2400" dirty="0" err="1"/>
              <a:t>yi</a:t>
            </a:r>
            <a:r>
              <a:rPr lang="it-IT" sz="2400" dirty="0">
                <a:sym typeface="Symbol" panose="05050102010706020507" pitchFamily="18" charset="2"/>
              </a:rPr>
              <a:t></a:t>
            </a:r>
            <a:r>
              <a:rPr lang="ro-RO" sz="2400" dirty="0" err="1"/>
              <a:t>yj</a:t>
            </a:r>
            <a:r>
              <a:rPr lang="ro-RO" sz="2400" dirty="0"/>
              <a:t> pentru i</a:t>
            </a:r>
            <a:r>
              <a:rPr lang="it-IT" sz="2400" dirty="0">
                <a:sym typeface="Symbol" panose="05050102010706020507" pitchFamily="18" charset="2"/>
              </a:rPr>
              <a:t></a:t>
            </a:r>
            <a:r>
              <a:rPr lang="ro-RO" sz="2400" dirty="0"/>
              <a:t>j}. 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Deci, x=( x1, x2,…,</a:t>
            </a:r>
            <a:r>
              <a:rPr lang="ro-RO" sz="2400" dirty="0" err="1" smtClean="0"/>
              <a:t>xn</a:t>
            </a:r>
            <a:r>
              <a:rPr lang="ro-RO" sz="2400" dirty="0" smtClean="0"/>
              <a:t>) </a:t>
            </a:r>
            <a:r>
              <a:rPr lang="ro-RO" sz="2400" dirty="0"/>
              <a:t>unde x</a:t>
            </a:r>
            <a:r>
              <a:rPr lang="ro-RO" sz="2400" dirty="0">
                <a:sym typeface="Symbol" panose="05050102010706020507" pitchFamily="18" charset="2"/>
              </a:rPr>
              <a:t></a:t>
            </a:r>
            <a:r>
              <a:rPr lang="ro-RO" sz="2400" dirty="0"/>
              <a:t>{1</a:t>
            </a:r>
            <a:r>
              <a:rPr lang="ro-RO" sz="2400" dirty="0" smtClean="0"/>
              <a:t>,...,n}, </a:t>
            </a:r>
            <a:r>
              <a:rPr lang="ro-RO" sz="2400" dirty="0"/>
              <a:t>elementele vectorului x trebuie să fie distincte.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41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recursiv</a:t>
            </a:r>
            <a:endParaRPr lang="ro-RO" sz="2400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3995738" cy="53006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void </a:t>
            </a:r>
            <a:r>
              <a:rPr lang="en-US" sz="2000" dirty="0" err="1" smtClean="0"/>
              <a:t>bt</a:t>
            </a:r>
            <a:r>
              <a:rPr lang="en-US" sz="2000" dirty="0" smtClean="0"/>
              <a:t>(</a:t>
            </a:r>
            <a:r>
              <a:rPr lang="ro-RO" sz="2000" dirty="0" err="1" smtClean="0"/>
              <a:t>int</a:t>
            </a:r>
            <a:r>
              <a:rPr lang="ro-RO" sz="2000" dirty="0" smtClean="0"/>
              <a:t> k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/>
              <a:t>{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 smtClean="0"/>
              <a:t>init</a:t>
            </a:r>
            <a:r>
              <a:rPr lang="ro-RO" sz="2000" dirty="0" smtClean="0"/>
              <a:t>(k);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 smtClean="0"/>
              <a:t>while</a:t>
            </a:r>
            <a:r>
              <a:rPr lang="ro-RO" sz="2000" dirty="0" smtClean="0"/>
              <a:t>(succesor(k))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 smtClean="0"/>
              <a:t>if</a:t>
            </a:r>
            <a:r>
              <a:rPr lang="ro-RO" sz="2000" dirty="0" smtClean="0"/>
              <a:t>(valid(k))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 smtClean="0"/>
              <a:t>if</a:t>
            </a:r>
            <a:r>
              <a:rPr lang="ro-RO" sz="2000" dirty="0" smtClean="0"/>
              <a:t>(</a:t>
            </a:r>
            <a:r>
              <a:rPr lang="ro-RO" sz="2000" dirty="0" err="1" smtClean="0"/>
              <a:t>solutie</a:t>
            </a:r>
            <a:r>
              <a:rPr lang="ro-RO" sz="2000" dirty="0" smtClean="0"/>
              <a:t>(k)) </a:t>
            </a:r>
            <a:r>
              <a:rPr lang="ro-RO" sz="2000" dirty="0" err="1" smtClean="0"/>
              <a:t>afis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else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 smtClean="0"/>
              <a:t>bt</a:t>
            </a:r>
            <a:r>
              <a:rPr lang="ro-RO" sz="2000" dirty="0" smtClean="0"/>
              <a:t>(k+1);}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	</a:t>
            </a:r>
            <a:endParaRPr lang="en-US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881688" y="1785939"/>
            <a:ext cx="43561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o-RO" sz="2000" dirty="0">
                <a:latin typeface="Tahoma" pitchFamily="34" charset="0"/>
              </a:rPr>
              <a:t>			</a:t>
            </a:r>
          </a:p>
          <a:p>
            <a:pPr>
              <a:lnSpc>
                <a:spcPct val="80000"/>
              </a:lnSpc>
              <a:defRPr/>
            </a:pPr>
            <a:r>
              <a:rPr lang="ro-RO" sz="2000" dirty="0" err="1"/>
              <a:t>main</a:t>
            </a:r>
            <a:r>
              <a:rPr lang="ro-RO" sz="2000" dirty="0"/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 err="1"/>
              <a:t>cout</a:t>
            </a:r>
            <a:r>
              <a:rPr lang="ro-RO" sz="2000" dirty="0"/>
              <a:t>&lt;&lt;"n=";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cin&gt;&gt;n;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dirty="0" err="1" smtClean="0"/>
              <a:t>bt</a:t>
            </a:r>
            <a:r>
              <a:rPr lang="en-US" sz="2000" dirty="0" smtClean="0"/>
              <a:t>(</a:t>
            </a:r>
            <a:r>
              <a:rPr lang="ro-RO" sz="2000" dirty="0" smtClean="0"/>
              <a:t>1</a:t>
            </a:r>
            <a:r>
              <a:rPr lang="en-US" sz="2000" dirty="0" smtClean="0"/>
              <a:t>);</a:t>
            </a:r>
            <a:endParaRPr lang="en-US" sz="20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r>
              <a:rPr kumimoji="1" lang="ro-RO" sz="2000" dirty="0">
                <a:latin typeface="Tahoma" pitchFamily="34" charset="0"/>
              </a:rPr>
              <a:t>}</a:t>
            </a:r>
            <a:endParaRPr kumimoji="1" lang="en-US" sz="20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8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#include&lt;</a:t>
            </a:r>
            <a:r>
              <a:rPr lang="ro-RO" dirty="0" err="1" smtClean="0"/>
              <a:t>iostream</a:t>
            </a:r>
            <a:r>
              <a:rPr lang="ro-RO" dirty="0" smtClean="0"/>
              <a:t>&gt;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dirty="0" smtClean="0"/>
              <a:t>using namespace </a:t>
            </a:r>
            <a:r>
              <a:rPr lang="en-US" dirty="0" err="1" smtClean="0"/>
              <a:t>std</a:t>
            </a:r>
            <a:r>
              <a:rPr lang="en-US" dirty="0" smtClean="0"/>
              <a:t>;</a:t>
            </a:r>
            <a:endParaRPr lang="ro-RO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en-US" dirty="0" smtClean="0"/>
              <a:t>x</a:t>
            </a:r>
            <a:r>
              <a:rPr lang="ro-RO" dirty="0" smtClean="0"/>
              <a:t>[100];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i,k,n</a:t>
            </a:r>
            <a:r>
              <a:rPr lang="ro-RO" dirty="0" smtClean="0"/>
              <a:t>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as,ev</a:t>
            </a:r>
            <a:r>
              <a:rPr lang="ro-RO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48060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void init()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{x[k]=0;}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int succ()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if(x[k]&lt;n)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	x[k]=x[k]+1;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return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}</a:t>
            </a:r>
          </a:p>
          <a:p>
            <a:pPr>
              <a:buNone/>
              <a:defRPr/>
            </a:pPr>
            <a:r>
              <a:rPr lang="ro-RO" smtClean="0"/>
              <a:t>else return 0;}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560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valid()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for(i=1;i&lt;=k-1;i++)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if</a:t>
            </a:r>
            <a:r>
              <a:rPr lang="ro-RO" dirty="0" smtClean="0"/>
              <a:t>(!(x[i]!=x[k]))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	</a:t>
            </a:r>
            <a:r>
              <a:rPr lang="ro-RO" dirty="0" err="1" smtClean="0"/>
              <a:t>return</a:t>
            </a:r>
            <a:r>
              <a:rPr lang="ro-RO" dirty="0" smtClean="0"/>
              <a:t> 0;</a:t>
            </a:r>
          </a:p>
          <a:p>
            <a:pPr>
              <a:buNone/>
              <a:defRPr/>
            </a:pPr>
            <a:r>
              <a:rPr lang="ro-RO" dirty="0" err="1"/>
              <a:t>return</a:t>
            </a:r>
            <a:r>
              <a:rPr lang="ro-RO" dirty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}</a:t>
            </a:r>
            <a:endParaRPr lang="en-US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817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</a:t>
            </a:r>
            <a:r>
              <a:rPr lang="ro-RO" dirty="0" err="1" smtClean="0"/>
              <a:t>nt</a:t>
            </a:r>
            <a:r>
              <a:rPr lang="ro-RO" dirty="0" smtClean="0"/>
              <a:t> </a:t>
            </a:r>
            <a:r>
              <a:rPr lang="ro-RO" dirty="0" err="1" smtClean="0"/>
              <a:t>solutie</a:t>
            </a:r>
            <a:r>
              <a:rPr lang="ro-RO" dirty="0" smtClean="0"/>
              <a:t>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  <a:r>
              <a:rPr lang="ro-RO" dirty="0" err="1" smtClean="0"/>
              <a:t>return</a:t>
            </a:r>
            <a:r>
              <a:rPr lang="ro-RO" dirty="0" smtClean="0"/>
              <a:t> k==n;}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afis</a:t>
            </a:r>
            <a:r>
              <a:rPr lang="ro-RO" dirty="0" smtClean="0"/>
              <a:t>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for(i=1;i&lt;=k;i++)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cout</a:t>
            </a:r>
            <a:r>
              <a:rPr lang="ro-RO" dirty="0" smtClean="0"/>
              <a:t>&lt;&lt;x[i]&lt;&lt;" ";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cout</a:t>
            </a:r>
            <a:r>
              <a:rPr lang="ro-RO" dirty="0" smtClean="0"/>
              <a:t>&lt;&lt;</a:t>
            </a:r>
            <a:r>
              <a:rPr lang="ro-RO" dirty="0" err="1" smtClean="0"/>
              <a:t>endl</a:t>
            </a:r>
            <a:r>
              <a:rPr lang="ro-RO" dirty="0" smtClean="0"/>
              <a:t>;}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745325" y="7765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o-RO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63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3995738" cy="530066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void </a:t>
            </a:r>
            <a:r>
              <a:rPr lang="en-US" sz="2000" dirty="0" err="1"/>
              <a:t>bt</a:t>
            </a:r>
            <a:r>
              <a:rPr lang="en-US" sz="2000" dirty="0"/>
              <a:t>()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{</a:t>
            </a:r>
            <a:r>
              <a:rPr lang="ro-RO" sz="2000" dirty="0"/>
              <a:t>k=1;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init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while</a:t>
            </a:r>
            <a:r>
              <a:rPr lang="ro-RO" sz="2000" dirty="0"/>
              <a:t>(k&gt;0)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{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do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{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as=</a:t>
            </a:r>
            <a:r>
              <a:rPr lang="ro-RO" sz="2000" dirty="0" err="1"/>
              <a:t>succ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/>
              <a:t>if</a:t>
            </a:r>
            <a:r>
              <a:rPr lang="ro-RO" sz="2000" dirty="0"/>
              <a:t>(as) ev=valid();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}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/>
              <a:t>while</a:t>
            </a:r>
            <a:r>
              <a:rPr lang="ro-RO" sz="2000" dirty="0"/>
              <a:t>(</a:t>
            </a:r>
            <a:r>
              <a:rPr lang="ro-RO" sz="2000" dirty="0" err="1"/>
              <a:t>as&amp;&amp;</a:t>
            </a:r>
            <a:r>
              <a:rPr lang="ro-RO" sz="2000" dirty="0"/>
              <a:t>!ev);	</a:t>
            </a:r>
            <a:endParaRPr 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if</a:t>
            </a:r>
            <a:r>
              <a:rPr lang="ro-RO" sz="2000" dirty="0"/>
              <a:t>(as) 		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if</a:t>
            </a:r>
            <a:r>
              <a:rPr lang="ro-RO" sz="2000" dirty="0"/>
              <a:t>(</a:t>
            </a:r>
            <a:r>
              <a:rPr lang="ro-RO" sz="2000" dirty="0" err="1"/>
              <a:t>solutie</a:t>
            </a:r>
            <a:r>
              <a:rPr lang="ro-RO" sz="2000" dirty="0"/>
              <a:t>()) </a:t>
            </a:r>
            <a:r>
              <a:rPr lang="ro-RO" sz="2000" dirty="0" err="1"/>
              <a:t>afis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else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{k=k+1;</a:t>
            </a:r>
            <a:r>
              <a:rPr lang="en-US" sz="2000" dirty="0"/>
              <a:t> </a:t>
            </a:r>
            <a:r>
              <a:rPr lang="ro-RO" sz="2000" dirty="0" err="1"/>
              <a:t>init</a:t>
            </a:r>
            <a:r>
              <a:rPr lang="ro-RO" sz="2000" dirty="0"/>
              <a:t>();</a:t>
            </a:r>
            <a:r>
              <a:rPr lang="en-US" sz="2000" dirty="0"/>
              <a:t>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else</a:t>
            </a:r>
            <a:r>
              <a:rPr lang="ro-RO" sz="2000" dirty="0"/>
              <a:t> k=k-1;</a:t>
            </a:r>
            <a:r>
              <a:rPr lang="en-US" sz="2000" dirty="0"/>
              <a:t> </a:t>
            </a:r>
            <a:r>
              <a:rPr lang="ro-RO" sz="2000" dirty="0"/>
              <a:t>}</a:t>
            </a:r>
            <a:r>
              <a:rPr lang="en-US" sz="2000" dirty="0"/>
              <a:t> 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	</a:t>
            </a:r>
            <a:endParaRPr lang="en-US" sz="2000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81688" y="1785939"/>
            <a:ext cx="43561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o-RO" sz="2000" dirty="0">
                <a:latin typeface="Tahoma" pitchFamily="34" charset="0"/>
              </a:rPr>
              <a:t>			</a:t>
            </a:r>
          </a:p>
          <a:p>
            <a:pPr>
              <a:lnSpc>
                <a:spcPct val="80000"/>
              </a:lnSpc>
              <a:defRPr/>
            </a:pPr>
            <a:r>
              <a:rPr lang="ro-RO" sz="2000" dirty="0" err="1"/>
              <a:t>main</a:t>
            </a:r>
            <a:r>
              <a:rPr lang="ro-RO" sz="2000" dirty="0"/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 err="1"/>
              <a:t>cout</a:t>
            </a:r>
            <a:r>
              <a:rPr lang="ro-RO" sz="2000" dirty="0"/>
              <a:t>&lt;&lt;"n=";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cin&gt;&gt;n;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dirty="0" err="1"/>
              <a:t>bt</a:t>
            </a:r>
            <a:r>
              <a:rPr lang="en-US" sz="2000" dirty="0"/>
              <a:t>();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r>
              <a:rPr kumimoji="1" lang="ro-RO" sz="2000" dirty="0">
                <a:latin typeface="Tahoma" pitchFamily="34" charset="0"/>
              </a:rPr>
              <a:t>}</a:t>
            </a:r>
            <a:endParaRPr kumimoji="1" lang="en-US" sz="2000" dirty="0">
              <a:latin typeface="Tahoma" pitchFamily="34" charset="0"/>
            </a:endParaRPr>
          </a:p>
        </p:txBody>
      </p:sp>
      <p:sp>
        <p:nvSpPr>
          <p:cNvPr id="33796" name="Line 5"/>
          <p:cNvSpPr>
            <a:spLocks noChangeShapeType="1"/>
          </p:cNvSpPr>
          <p:nvPr/>
        </p:nvSpPr>
        <p:spPr bwMode="auto">
          <a:xfrm>
            <a:off x="5735638" y="1700213"/>
            <a:ext cx="0" cy="50419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3" name="CasetăText 2"/>
          <p:cNvSpPr txBox="1"/>
          <p:nvPr/>
        </p:nvSpPr>
        <p:spPr>
          <a:xfrm>
            <a:off x="2065283" y="346842"/>
            <a:ext cx="8434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iterativ</a:t>
            </a:r>
            <a:endParaRPr lang="ro-RO" sz="2400" b="1" dirty="0"/>
          </a:p>
        </p:txBody>
      </p:sp>
    </p:spTree>
    <p:extLst>
      <p:ext uri="{BB962C8B-B14F-4D97-AF65-F5344CB8AC3E}">
        <p14:creationId xmlns:p14="http://schemas.microsoft.com/office/powerpoint/2010/main" val="4107624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Titlu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recursiv</a:t>
            </a:r>
            <a:endParaRPr lang="ro-RO" sz="2400" b="1" dirty="0"/>
          </a:p>
        </p:txBody>
      </p:sp>
    </p:spTree>
    <p:extLst>
      <p:ext uri="{BB962C8B-B14F-4D97-AF65-F5344CB8AC3E}">
        <p14:creationId xmlns:p14="http://schemas.microsoft.com/office/powerpoint/2010/main" val="2457972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89212" y="2133600"/>
            <a:ext cx="3228264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/>
              <a:t>#include&lt;</a:t>
            </a:r>
            <a:r>
              <a:rPr lang="ro-RO" dirty="0" err="1"/>
              <a:t>iostream</a:t>
            </a:r>
            <a:r>
              <a:rPr lang="ro-RO" dirty="0"/>
              <a:t>&gt;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dirty="0"/>
              <a:t>using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ro-RO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int</a:t>
            </a:r>
            <a:r>
              <a:rPr lang="ro-RO" dirty="0"/>
              <a:t> </a:t>
            </a:r>
            <a:r>
              <a:rPr lang="en-US" dirty="0"/>
              <a:t>x</a:t>
            </a:r>
            <a:r>
              <a:rPr lang="ro-RO" dirty="0"/>
              <a:t>[100];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int</a:t>
            </a:r>
            <a:r>
              <a:rPr lang="ro-RO" dirty="0"/>
              <a:t> </a:t>
            </a:r>
            <a:r>
              <a:rPr lang="ro-RO" dirty="0" smtClean="0"/>
              <a:t>n</a:t>
            </a:r>
            <a:r>
              <a:rPr lang="ro-RO" dirty="0"/>
              <a:t>;</a:t>
            </a: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258911" y="2133600"/>
            <a:ext cx="5088046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init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{x[k]=0;}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succ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if</a:t>
            </a:r>
            <a:r>
              <a:rPr lang="ro-RO" dirty="0" smtClean="0"/>
              <a:t>(x[k]&lt;n)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	x[k]=x[k]+1;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return</a:t>
            </a:r>
            <a:r>
              <a:rPr lang="ro-RO" dirty="0" smtClean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else</a:t>
            </a:r>
            <a:r>
              <a:rPr lang="ro-RO" dirty="0" smtClean="0"/>
              <a:t> </a:t>
            </a:r>
            <a:r>
              <a:rPr lang="ro-RO" dirty="0" err="1" smtClean="0"/>
              <a:t>return</a:t>
            </a:r>
            <a:r>
              <a:rPr lang="ro-RO" dirty="0" smtClean="0"/>
              <a:t> 0;}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16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47473" y="2301764"/>
            <a:ext cx="3548829" cy="3499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err="1" smtClean="0"/>
              <a:t>int</a:t>
            </a:r>
            <a:r>
              <a:rPr lang="ro-RO" b="1" dirty="0" smtClean="0"/>
              <a:t> valid(</a:t>
            </a:r>
            <a:r>
              <a:rPr lang="ro-RO" b="1" dirty="0" err="1" smtClean="0"/>
              <a:t>int</a:t>
            </a:r>
            <a:r>
              <a:rPr lang="ro-RO" b="1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err="1" smtClean="0"/>
              <a:t>int</a:t>
            </a:r>
            <a:r>
              <a:rPr lang="ro-RO" b="1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for(i=1;i&lt;=k-1;i++)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	</a:t>
            </a:r>
            <a:r>
              <a:rPr lang="ro-RO" b="1" dirty="0" err="1" smtClean="0"/>
              <a:t>if</a:t>
            </a:r>
            <a:r>
              <a:rPr lang="ro-RO" b="1" dirty="0" smtClean="0"/>
              <a:t>(!(x[i]!=x[k]))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		</a:t>
            </a:r>
            <a:r>
              <a:rPr lang="ro-RO" b="1" dirty="0" err="1" smtClean="0"/>
              <a:t>return</a:t>
            </a:r>
            <a:r>
              <a:rPr lang="ro-RO" b="1" dirty="0" smtClean="0"/>
              <a:t> 0;</a:t>
            </a:r>
          </a:p>
          <a:p>
            <a:pPr>
              <a:buFont typeface="Wingdings 3" charset="2"/>
              <a:buNone/>
              <a:defRPr/>
            </a:pPr>
            <a:r>
              <a:rPr lang="ro-RO" b="1" dirty="0" err="1" smtClean="0"/>
              <a:t>return</a:t>
            </a:r>
            <a:r>
              <a:rPr lang="ro-RO" b="1" dirty="0" smtClean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}</a:t>
            </a:r>
            <a:endParaRPr lang="en-US" b="1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448096" y="2133600"/>
            <a:ext cx="5056515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</a:t>
            </a:r>
            <a:r>
              <a:rPr lang="ro-RO" dirty="0" err="1" smtClean="0"/>
              <a:t>nt</a:t>
            </a:r>
            <a:r>
              <a:rPr lang="ro-RO" dirty="0" smtClean="0"/>
              <a:t> </a:t>
            </a:r>
            <a:r>
              <a:rPr lang="ro-RO" dirty="0" err="1" smtClean="0"/>
              <a:t>solutie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  <a:r>
              <a:rPr lang="ro-RO" dirty="0" err="1" smtClean="0"/>
              <a:t>return</a:t>
            </a:r>
            <a:r>
              <a:rPr lang="ro-RO" dirty="0" smtClean="0"/>
              <a:t> k==n;}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afis</a:t>
            </a:r>
            <a:r>
              <a:rPr lang="ro-RO" dirty="0" smtClean="0"/>
              <a:t>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for(i=1;i&lt;=</a:t>
            </a:r>
            <a:r>
              <a:rPr lang="ro-RO" dirty="0" err="1" smtClean="0"/>
              <a:t>n;i</a:t>
            </a:r>
            <a:r>
              <a:rPr lang="ro-RO" dirty="0" smtClean="0"/>
              <a:t>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cout</a:t>
            </a:r>
            <a:r>
              <a:rPr lang="ro-RO" dirty="0" smtClean="0"/>
              <a:t>&lt;&lt;x[i]&lt;&lt;" ";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cout</a:t>
            </a:r>
            <a:r>
              <a:rPr lang="ro-RO" dirty="0" smtClean="0"/>
              <a:t>&lt;&lt;</a:t>
            </a:r>
            <a:r>
              <a:rPr lang="ro-RO" dirty="0" err="1" smtClean="0"/>
              <a:t>endl</a:t>
            </a:r>
            <a:r>
              <a:rPr lang="ro-RO" dirty="0" smtClean="0"/>
              <a:t>;}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0477270"/>
      </p:ext>
    </p:extLst>
  </p:cSld>
  <p:clrMapOvr>
    <a:masterClrMapping/>
  </p:clrMapOvr>
</p:sld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340</Words>
  <Application>Microsoft Office PowerPoint</Application>
  <PresentationFormat>Ecran lat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6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7" baseType="lpstr">
      <vt:lpstr>Arial</vt:lpstr>
      <vt:lpstr>Century Gothic</vt:lpstr>
      <vt:lpstr>Symbol</vt:lpstr>
      <vt:lpstr>Tahoma</vt:lpstr>
      <vt:lpstr>Wingdings</vt:lpstr>
      <vt:lpstr>Wingdings 3</vt:lpstr>
      <vt:lpstr>Adiere</vt:lpstr>
      <vt:lpstr>Permutări</vt:lpstr>
      <vt:lpstr>Programul iterativ:</vt:lpstr>
      <vt:lpstr>Programul iterativ:</vt:lpstr>
      <vt:lpstr>Programul iterativ:</vt:lpstr>
      <vt:lpstr>Prezentare PowerPoint</vt:lpstr>
      <vt:lpstr>Prezentare PowerPoint</vt:lpstr>
      <vt:lpstr>Implementare backtracking recursiv</vt:lpstr>
      <vt:lpstr>Prezentare PowerPoint</vt:lpstr>
      <vt:lpstr>Prezentare PowerPoint</vt:lpstr>
      <vt:lpstr>Implementare backtracking recursiv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Permutări</dc:title>
  <dc:creator>Admin</dc:creator>
  <cp:lastModifiedBy>Admin</cp:lastModifiedBy>
  <cp:revision>4</cp:revision>
  <dcterms:created xsi:type="dcterms:W3CDTF">2014-03-20T08:36:27Z</dcterms:created>
  <dcterms:modified xsi:type="dcterms:W3CDTF">2014-03-20T08:59:33Z</dcterms:modified>
</cp:coreProperties>
</file>